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29238" cy="7561263"/>
  <p:notesSz cx="6858000" cy="9144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18" y="-62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3697" y="302803"/>
            <a:ext cx="1199079" cy="64515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462" y="302803"/>
            <a:ext cx="3508415" cy="64515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2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973" y="3204787"/>
            <a:ext cx="4529852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7179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7179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462" y="301051"/>
            <a:ext cx="1753283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462" y="1582265"/>
            <a:ext cx="1753283" cy="517211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68" y="5292885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4568" y="675612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4568" y="5917740"/>
            <a:ext cx="3197543" cy="88739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462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41D4-2585-463C-A0F8-D686E5740AD1}" type="datetimeFigureOut">
              <a:rPr lang="en-GB" smtClean="0"/>
              <a:pPr/>
              <a:t>06/08/2023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0823" y="7008172"/>
            <a:ext cx="1687592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9287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46B9-FC67-48C3-B2D1-F6237F950D7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ventryctc.org.uk/" TargetMode="External"/><Relationship Id="rId5" Type="http://schemas.openxmlformats.org/officeDocument/2006/relationships/hyperlink" Target="mailto:Secretary@CoventryCTC.org.u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>
          <a:xfrm flipH="1">
            <a:off x="2028825" y="3996654"/>
            <a:ext cx="3300408" cy="358905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Leaflet June 2022 - Image 2.jpg"/>
          <p:cNvPicPr>
            <a:picLocks noChangeAspect="1"/>
          </p:cNvPicPr>
          <p:nvPr/>
        </p:nvPicPr>
        <p:blipFill>
          <a:blip r:embed="rId2" cstate="print"/>
          <a:srcRect l="27805" t="13123" r="29281" b="23185"/>
          <a:stretch>
            <a:fillRect/>
          </a:stretch>
        </p:blipFill>
        <p:spPr>
          <a:xfrm>
            <a:off x="3042485" y="5652016"/>
            <a:ext cx="2286753" cy="1909247"/>
          </a:xfrm>
          <a:prstGeom prst="rect">
            <a:avLst/>
          </a:prstGeom>
        </p:spPr>
      </p:pic>
      <p:sp>
        <p:nvSpPr>
          <p:cNvPr id="11" name="Right Triangle 10"/>
          <p:cNvSpPr/>
          <p:nvPr/>
        </p:nvSpPr>
        <p:spPr>
          <a:xfrm flipH="1" flipV="1">
            <a:off x="2160563" y="-1"/>
            <a:ext cx="3168674" cy="421268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Leaflet June 2022 - Image 1.jpg"/>
          <p:cNvPicPr>
            <a:picLocks noChangeAspect="1"/>
          </p:cNvPicPr>
          <p:nvPr/>
        </p:nvPicPr>
        <p:blipFill>
          <a:blip r:embed="rId3" cstate="print"/>
          <a:srcRect l="8890" t="19496" r="26120"/>
          <a:stretch>
            <a:fillRect/>
          </a:stretch>
        </p:blipFill>
        <p:spPr>
          <a:xfrm>
            <a:off x="2582935" y="0"/>
            <a:ext cx="2746304" cy="1729740"/>
          </a:xfrm>
          <a:prstGeom prst="rect">
            <a:avLst/>
          </a:prstGeom>
        </p:spPr>
      </p:pic>
      <p:pic>
        <p:nvPicPr>
          <p:cNvPr id="7" name="Picture 6" descr="Cake Logo 3 Spires JPG 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387" y="36215"/>
            <a:ext cx="1080120" cy="920758"/>
          </a:xfrm>
          <a:prstGeom prst="rect">
            <a:avLst/>
          </a:prstGeom>
        </p:spPr>
      </p:pic>
      <p:sp>
        <p:nvSpPr>
          <p:cNvPr id="9" name="Right Triangle 8"/>
          <p:cNvSpPr/>
          <p:nvPr/>
        </p:nvSpPr>
        <p:spPr>
          <a:xfrm>
            <a:off x="2160563" y="0"/>
            <a:ext cx="1923757" cy="255841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/>
          <p:cNvSpPr/>
          <p:nvPr/>
        </p:nvSpPr>
        <p:spPr>
          <a:xfrm flipV="1">
            <a:off x="2579276" y="5434965"/>
            <a:ext cx="1428844" cy="151401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6347" y="1006227"/>
            <a:ext cx="2526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F0"/>
                </a:solidFill>
                <a:latin typeface="Arial Black" pitchFamily="34" charset="0"/>
              </a:rPr>
              <a:t>Cycle with CTC Coventry</a:t>
            </a:r>
            <a:endParaRPr lang="en-GB" sz="2400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82647"/>
            <a:ext cx="47506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200" dirty="0" smtClean="0"/>
              <a:t>   We help new Riders get stronger, ride further and enjoy cycling more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  We do up to three Recreational rides of different length on Sundays,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   ....and a range of Weekday and </a:t>
            </a:r>
            <a:r>
              <a:rPr lang="en-GB" sz="1200" dirty="0" err="1" smtClean="0"/>
              <a:t>Offroad</a:t>
            </a:r>
            <a:r>
              <a:rPr lang="en-GB" sz="1200" dirty="0" smtClean="0"/>
              <a:t> rides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  We have an active Women’s Group with Women-only Rides and Tours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  We hold several Short and Long Tours a year in the UK and Abroad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636071"/>
            <a:ext cx="2749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If you are interested then check out – </a:t>
            </a:r>
          </a:p>
          <a:p>
            <a:r>
              <a:rPr lang="en-GB" sz="1000" dirty="0" smtClean="0"/>
              <a:t>          Our </a:t>
            </a:r>
            <a:r>
              <a:rPr lang="en-GB" sz="1000" dirty="0" smtClean="0"/>
              <a:t>email – </a:t>
            </a:r>
            <a:r>
              <a:rPr lang="en-GB" sz="1000" dirty="0" smtClean="0">
                <a:hlinkClick r:id="rId5"/>
              </a:rPr>
              <a:t>Secretary@CoventryCTC.org.uk</a:t>
            </a:r>
            <a:endParaRPr lang="en-GB" sz="1000" dirty="0" smtClean="0"/>
          </a:p>
          <a:p>
            <a:r>
              <a:rPr lang="en-GB" sz="1000" dirty="0" smtClean="0"/>
              <a:t>          Our </a:t>
            </a:r>
            <a:r>
              <a:rPr lang="en-GB" sz="1000" dirty="0" smtClean="0"/>
              <a:t>website – </a:t>
            </a:r>
            <a:r>
              <a:rPr lang="en-GB" sz="1000" dirty="0" smtClean="0">
                <a:hlinkClick r:id="rId6"/>
              </a:rPr>
              <a:t>www.coventryctc.org.uk</a:t>
            </a:r>
            <a:endParaRPr lang="en-GB" sz="1000" dirty="0" smtClean="0"/>
          </a:p>
          <a:p>
            <a:r>
              <a:rPr lang="en-GB" sz="1000" dirty="0" smtClean="0"/>
              <a:t>          Our </a:t>
            </a:r>
            <a:r>
              <a:rPr lang="en-GB" sz="1000" dirty="0" err="1" smtClean="0"/>
              <a:t>Facebook</a:t>
            </a:r>
            <a:r>
              <a:rPr lang="en-GB" sz="1000" dirty="0" smtClean="0"/>
              <a:t> Page – CTC Coventry</a:t>
            </a:r>
          </a:p>
          <a:p>
            <a:r>
              <a:rPr lang="en-GB" sz="1000" dirty="0" smtClean="0"/>
              <a:t>          Our </a:t>
            </a:r>
            <a:r>
              <a:rPr lang="en-GB" sz="1000" dirty="0" err="1" smtClean="0"/>
              <a:t>Instagram</a:t>
            </a:r>
            <a:r>
              <a:rPr lang="en-GB" sz="1000" dirty="0" smtClean="0"/>
              <a:t> – </a:t>
            </a:r>
            <a:r>
              <a:rPr lang="en-GB" sz="1000" dirty="0" err="1" smtClean="0"/>
              <a:t>cyclewithctccoventry</a:t>
            </a:r>
            <a:endParaRPr lang="en-GB" sz="1000" dirty="0" smtClean="0"/>
          </a:p>
          <a:p>
            <a:r>
              <a:rPr lang="en-GB" sz="1000" dirty="0" smtClean="0"/>
              <a:t> </a:t>
            </a:r>
            <a:endParaRPr lang="en-GB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350975"/>
            <a:ext cx="4392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We are a Member Group of Cycling UK </a:t>
            </a:r>
          </a:p>
          <a:p>
            <a:r>
              <a:rPr lang="en-GB" i="1" dirty="0" smtClean="0"/>
              <a:t>Our Ride Leaders are all Experienced and Registered</a:t>
            </a:r>
          </a:p>
          <a:p>
            <a:r>
              <a:rPr lang="en-GB" i="1" dirty="0" smtClean="0"/>
              <a:t> to keep you safe.</a:t>
            </a:r>
          </a:p>
          <a:p>
            <a:r>
              <a:rPr lang="en-GB" i="1" dirty="0" smtClean="0"/>
              <a:t>Our Rides are suitable for a wide range of abilities</a:t>
            </a:r>
          </a:p>
          <a:p>
            <a:r>
              <a:rPr lang="en-GB" i="1" dirty="0" smtClean="0"/>
              <a:t>....and we will NEVER leave you behind !</a:t>
            </a:r>
            <a:endParaRPr lang="en-GB" i="1" dirty="0"/>
          </a:p>
        </p:txBody>
      </p:sp>
      <p:pic>
        <p:nvPicPr>
          <p:cNvPr id="1028" name="Picture 4" descr="C:\Users\ALAN\Documents\Cycling\CTC Website\cyclingU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419" y="6727239"/>
            <a:ext cx="1143000" cy="4191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20981" y="203454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Come along with us for Sociable, Supportive and Safe Cycling</a:t>
            </a:r>
            <a:endParaRPr lang="en-GB" sz="1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7134542"/>
            <a:ext cx="20726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 smtClean="0"/>
              <a:t>If you enjoy your ride and want to cycle </a:t>
            </a:r>
            <a:r>
              <a:rPr lang="en-GB" sz="700" i="1" dirty="0" smtClean="0"/>
              <a:t>w</a:t>
            </a:r>
            <a:r>
              <a:rPr lang="en-GB" sz="700" i="1" dirty="0" smtClean="0"/>
              <a:t>ith us regularly then we ask that you join </a:t>
            </a:r>
            <a:r>
              <a:rPr lang="en-GB" sz="700" i="1" dirty="0" err="1" smtClean="0"/>
              <a:t>CyclingUK</a:t>
            </a:r>
            <a:r>
              <a:rPr lang="en-GB" sz="700" i="1" dirty="0" smtClean="0"/>
              <a:t> – there are lots of benefits !</a:t>
            </a:r>
            <a:endParaRPr lang="en-GB" sz="7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178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</dc:creator>
  <cp:lastModifiedBy>ALAN</cp:lastModifiedBy>
  <cp:revision>17</cp:revision>
  <dcterms:created xsi:type="dcterms:W3CDTF">2021-08-23T12:42:06Z</dcterms:created>
  <dcterms:modified xsi:type="dcterms:W3CDTF">2023-08-06T11:28:29Z</dcterms:modified>
</cp:coreProperties>
</file>